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535BE-1D88-462F-BB0C-8D5989D4D29F}" type="datetimeFigureOut">
              <a:rPr lang="es-EC" smtClean="0"/>
              <a:t>13/8/2024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11CD0-11B7-4AB3-B51B-18CE39558A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11908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C9C726-720F-2655-424A-1784B40AA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6884FC-F766-3194-0660-D0786ECCA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7FC80B-216C-AE7D-D286-0D943EB37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77F-64F5-4259-8D0E-BC67FE6D6F6E}" type="datetime1">
              <a:rPr lang="es-EC" smtClean="0"/>
              <a:t>13/8/2024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52E4C0-B3C9-C860-25B0-6D0C585D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3AF0D1-BBB9-B715-21A4-B94A5004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F7F2-AD18-438D-96D4-1750E2F009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80949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815CA0-C8B3-2F73-5815-8673C2030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6BAEE50-9D63-AB7F-9245-4A63215155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3EFC86-7BDE-E103-ACF5-4ED7F8194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0E4E-054A-4781-ACD8-DD7B5569762F}" type="datetime1">
              <a:rPr lang="es-EC" smtClean="0"/>
              <a:t>13/8/2024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953B8C-3411-9C22-BE2D-627FBC630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B8DD46-5AD3-3B39-209E-2CE19C6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F7F2-AD18-438D-96D4-1750E2F009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66255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217DDBF-CE95-F5AF-554C-C3ED2E7C99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751165-70FC-9751-57EF-FE86E7CC8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30B5BF-BF9B-460A-56B1-F5FB9467F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9ED1-22D2-4824-902E-2785C0B7992D}" type="datetime1">
              <a:rPr lang="es-EC" smtClean="0"/>
              <a:t>13/8/2024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608278-96A3-ECED-713E-DAA068639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25DCBC-0B3B-0A11-E32C-F64E0A08A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F7F2-AD18-438D-96D4-1750E2F009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132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21EDA6-67B0-87C6-6559-66E3373CE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344BEE-299F-552E-FAC0-1E194015B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6F06B9-B4A1-EC03-BD62-7EB7A2683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36BC8-B268-4252-B59D-58E33A63C3BE}" type="datetime1">
              <a:rPr lang="es-EC" smtClean="0"/>
              <a:t>13/8/2024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09E9F4-6650-2568-1160-8AF072C58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2EA13B-FB14-216D-AF23-08270AECE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F7F2-AD18-438D-96D4-1750E2F009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3566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C3624C-9302-1B25-6E49-67C87E0AD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148E32-A58B-7393-035A-3E8B183CF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DB1D56-FF5F-37E6-F697-65A0E4CEB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6896-ADB6-4507-8FE9-643ECAABF58D}" type="datetime1">
              <a:rPr lang="es-EC" smtClean="0"/>
              <a:t>13/8/2024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F64927-D848-6705-4952-F2AD12CA3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84BA23-064C-0005-9F7A-B431F0E21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F7F2-AD18-438D-96D4-1750E2F009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1677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A608CD-F6D4-F75D-DCF0-925185EEF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0287E4-C149-4FCE-8628-9C55071910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66B19A-636A-1CA4-B651-0AD13DA218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D0DA12-C83B-37EA-319B-E1C2012E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348E2-75D3-4CFC-9BCE-59955B623DED}" type="datetime1">
              <a:rPr lang="es-EC" smtClean="0"/>
              <a:t>13/8/2024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4C4FB2-44E2-3DF7-C688-3E8ECE4B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A29874-D6F7-F1EE-FD8F-9E4405E0A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F7F2-AD18-438D-96D4-1750E2F009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67459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0FD85D-9316-66D0-74BF-61159F307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888F69-02AD-A398-8AAE-ECE3C108C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99DDAE-99E5-2535-553B-0A90479B7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8091EFB-860F-77CE-01A4-74A9DEEC5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9C6F22A-4EE6-BC0D-7A23-F87AEDEE6E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9E37B25-7BA8-09FB-C338-F7E72E711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31B2-ED44-4FFA-89DF-BADD80FD7E86}" type="datetime1">
              <a:rPr lang="es-EC" smtClean="0"/>
              <a:t>13/8/2024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7909BDB-8D0B-5E84-C4CD-21591BC73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7834EB5-7E34-677D-2A9C-34F5F3986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F7F2-AD18-438D-96D4-1750E2F009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89882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CBF135-80FA-38C4-B35E-484BF1D1A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EBB9B3-AD49-209E-AEF4-7F70565D7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9A49-F849-45E0-A139-0443ED874FDD}" type="datetime1">
              <a:rPr lang="es-EC" smtClean="0"/>
              <a:t>13/8/2024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B490B8B-79E7-FF46-9328-1E9A75AA6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608D537-038A-9416-A7E4-2FBCD21F9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F7F2-AD18-438D-96D4-1750E2F009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07355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D38F387-11D2-69FE-12B5-AF9EA627C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C04D-A262-466F-A4DA-35D71F8D0A65}" type="datetime1">
              <a:rPr lang="es-EC" smtClean="0"/>
              <a:t>13/8/2024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A65BD87-AD1A-AB73-7D3C-C7CBCF782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51E7FE5-B3CB-E23A-459D-6A70E0467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F7F2-AD18-438D-96D4-1750E2F009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646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835BE2-1743-7E61-F45C-4DD40B58C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514071-4FEE-8DC7-E866-823EDF26D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A5E86E-1C28-96B7-B884-D6548F2D03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996A7A-FC17-291D-6990-89FC90A95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1CF2-E50F-4623-B341-B2E9757B391F}" type="datetime1">
              <a:rPr lang="es-EC" smtClean="0"/>
              <a:t>13/8/2024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B32299-9ABC-5D21-019A-F0D665F7E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6BB925-2F56-76F2-639C-E24CABADC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F7F2-AD18-438D-96D4-1750E2F009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30787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219378-A88F-AECE-1CE3-1FE3E9C14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004D6E8-E1E5-44AB-452E-B44CF50D84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C4600B-0A06-8848-DEB1-2D2FF10C5B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0CC2A0B-255F-774B-9C5A-1102506F7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ED627-293D-43DA-99F7-D4122DFB170F}" type="datetime1">
              <a:rPr lang="es-EC" smtClean="0"/>
              <a:t>13/8/2024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C32A07-5B0E-9B82-0EF7-04C6757D5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234FCD-FB43-B2F5-1852-5E10106AA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F7F2-AD18-438D-96D4-1750E2F009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46012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D26AB29-50B1-DEAA-9647-2D5696258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820E0D-1EEE-920D-362E-9517A450C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6D4879-F43E-5957-F857-4B672F9389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904BE-3AFC-407B-8F9C-56F69094B93F}" type="datetime1">
              <a:rPr lang="es-EC" smtClean="0"/>
              <a:t>13/8/2024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FE713E-9B4B-E16E-8B22-B67293E061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BF6CD5-EEA1-3535-9707-90D954418A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4F7F2-AD18-438D-96D4-1750E2F009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657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2">
            <a:extLst>
              <a:ext uri="{FF2B5EF4-FFF2-40B4-BE49-F238E27FC236}">
                <a16:creationId xmlns:a16="http://schemas.microsoft.com/office/drawing/2014/main" id="{0631764F-BBFE-6182-2CD6-C12DD4F034FA}"/>
              </a:ext>
            </a:extLst>
          </p:cNvPr>
          <p:cNvSpPr txBox="1">
            <a:spLocks/>
          </p:cNvSpPr>
          <p:nvPr/>
        </p:nvSpPr>
        <p:spPr>
          <a:xfrm>
            <a:off x="478464" y="1912299"/>
            <a:ext cx="11291777" cy="2131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 dirty="0">
                <a:solidFill>
                  <a:schemeClr val="accent6">
                    <a:lumMod val="50000"/>
                  </a:schemeClr>
                </a:solidFill>
              </a:rPr>
              <a:t>Titulo de la Ponencia</a:t>
            </a:r>
            <a:endParaRPr lang="es-EC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Subtítulo 13">
            <a:extLst>
              <a:ext uri="{FF2B5EF4-FFF2-40B4-BE49-F238E27FC236}">
                <a16:creationId xmlns:a16="http://schemas.microsoft.com/office/drawing/2014/main" id="{8C59908B-A9A1-18F4-4097-A053315D88A9}"/>
              </a:ext>
            </a:extLst>
          </p:cNvPr>
          <p:cNvSpPr txBox="1">
            <a:spLocks/>
          </p:cNvSpPr>
          <p:nvPr/>
        </p:nvSpPr>
        <p:spPr>
          <a:xfrm>
            <a:off x="2514157" y="5657771"/>
            <a:ext cx="7429500" cy="10892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dirty="0">
                <a:solidFill>
                  <a:schemeClr val="accent6">
                    <a:lumMod val="50000"/>
                  </a:schemeClr>
                </a:solidFill>
              </a:rPr>
              <a:t>Nombres y apellidos de los autores</a:t>
            </a:r>
            <a:endParaRPr lang="es-EC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588925-5EA5-6A66-8745-B27975651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F7F2-AD18-438D-96D4-1750E2F009F3}" type="slidenum">
              <a:rPr lang="es-EC" smtClean="0"/>
              <a:t>1</a:t>
            </a:fld>
            <a:endParaRPr lang="es-EC"/>
          </a:p>
        </p:txBody>
      </p:sp>
      <p:sp>
        <p:nvSpPr>
          <p:cNvPr id="2" name="CuadroTexto 14">
            <a:extLst>
              <a:ext uri="{FF2B5EF4-FFF2-40B4-BE49-F238E27FC236}">
                <a16:creationId xmlns:a16="http://schemas.microsoft.com/office/drawing/2014/main" id="{B20B86A9-944E-CC46-CB5F-0E1AD31974A5}"/>
              </a:ext>
            </a:extLst>
          </p:cNvPr>
          <p:cNvSpPr txBox="1"/>
          <p:nvPr/>
        </p:nvSpPr>
        <p:spPr>
          <a:xfrm>
            <a:off x="4952531" y="151368"/>
            <a:ext cx="2138082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s-EC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400" dirty="0"/>
              <a:t>Coloque aquí el logo de su Universidad, Facultad o ente financiador, si no tiene elimine este cuadro</a:t>
            </a:r>
            <a:endParaRPr lang="es-EC" sz="1400" dirty="0"/>
          </a:p>
        </p:txBody>
      </p:sp>
    </p:spTree>
    <p:extLst>
      <p:ext uri="{BB962C8B-B14F-4D97-AF65-F5344CB8AC3E}">
        <p14:creationId xmlns:p14="http://schemas.microsoft.com/office/powerpoint/2010/main" val="3035086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B15890-DF56-8427-8BC7-697F20D923DD}"/>
              </a:ext>
            </a:extLst>
          </p:cNvPr>
          <p:cNvSpPr txBox="1">
            <a:spLocks/>
          </p:cNvSpPr>
          <p:nvPr/>
        </p:nvSpPr>
        <p:spPr>
          <a:xfrm>
            <a:off x="-1" y="1356911"/>
            <a:ext cx="11959317" cy="52815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600" b="1">
                <a:solidFill>
                  <a:schemeClr val="accent6">
                    <a:lumMod val="50000"/>
                  </a:schemeClr>
                </a:solidFill>
              </a:rPr>
              <a:t>Introducción</a:t>
            </a:r>
            <a:endParaRPr lang="es-EC" sz="2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114C7E-3DF4-E598-C83F-1924D412EAC0}"/>
              </a:ext>
            </a:extLst>
          </p:cNvPr>
          <p:cNvSpPr txBox="1">
            <a:spLocks/>
          </p:cNvSpPr>
          <p:nvPr/>
        </p:nvSpPr>
        <p:spPr>
          <a:xfrm>
            <a:off x="180192" y="2065674"/>
            <a:ext cx="11738906" cy="41100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ES" sz="2400">
                <a:solidFill>
                  <a:schemeClr val="accent6">
                    <a:lumMod val="50000"/>
                  </a:schemeClr>
                </a:solidFill>
              </a:rPr>
              <a:t>Presenta de manera concisa la importancia y propósito del trabajo; su origen y antecedentes teóricos y prácticos, con una contextualización general del tema. Presentándola desde los aspectos generales al especifico. </a:t>
            </a:r>
            <a:endParaRPr lang="es-EC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6BA08A-9D47-24B7-1FB7-F1732D172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F7F2-AD18-438D-96D4-1750E2F009F3}" type="slidenum">
              <a:rPr lang="es-EC" smtClean="0"/>
              <a:t>2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42742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D86896ED-161C-493C-5FFE-F50A838ED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F7F2-AD18-438D-96D4-1750E2F009F3}" type="slidenum">
              <a:rPr lang="es-EC" smtClean="0"/>
              <a:t>3</a:t>
            </a:fld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4FCF0A-8291-DC47-F1AD-A2BBA8B86EB4}"/>
              </a:ext>
            </a:extLst>
          </p:cNvPr>
          <p:cNvSpPr txBox="1">
            <a:spLocks/>
          </p:cNvSpPr>
          <p:nvPr/>
        </p:nvSpPr>
        <p:spPr>
          <a:xfrm>
            <a:off x="109854" y="2146309"/>
            <a:ext cx="11936834" cy="41100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Objetivos Específicos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s-ES" sz="2400">
                <a:solidFill>
                  <a:schemeClr val="accent6">
                    <a:lumMod val="50000"/>
                  </a:schemeClr>
                </a:solidFill>
              </a:rPr>
              <a:t>Objetivo Específico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s-ES" sz="2400">
                <a:solidFill>
                  <a:schemeClr val="accent6">
                    <a:lumMod val="50000"/>
                  </a:schemeClr>
                </a:solidFill>
              </a:rPr>
              <a:t>Los objetivos de la investigación se formulan para concretar y especificar tareas a realizar por el investigador. Para ello se utilizará una estructura determinada en su elaboración en función de la naturaleza de la investigación en la que se encuadren (descriptivo, correlacional causal) y señalan las variables que intervienen en el trabajo de investigación. </a:t>
            </a:r>
            <a:endParaRPr lang="es-EC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772D5A5-0EC6-2174-EB24-7C3CE13F53FE}"/>
              </a:ext>
            </a:extLst>
          </p:cNvPr>
          <p:cNvSpPr/>
          <p:nvPr/>
        </p:nvSpPr>
        <p:spPr>
          <a:xfrm>
            <a:off x="100121" y="1401466"/>
            <a:ext cx="1194893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600" b="1" dirty="0">
                <a:solidFill>
                  <a:schemeClr val="accent6">
                    <a:lumMod val="50000"/>
                  </a:schemeClr>
                </a:solidFill>
              </a:rPr>
              <a:t>Objetivo General</a:t>
            </a:r>
            <a:endParaRPr lang="es-ES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85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E7EE0B8F-FEA9-ABEF-88DB-0939DCE8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F7F2-AD18-438D-96D4-1750E2F009F3}" type="slidenum">
              <a:rPr lang="es-EC" smtClean="0"/>
              <a:t>4</a:t>
            </a:fld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2C2DE6-3361-1DD6-5CD9-61C5C2592883}"/>
              </a:ext>
            </a:extLst>
          </p:cNvPr>
          <p:cNvSpPr txBox="1">
            <a:spLocks/>
          </p:cNvSpPr>
          <p:nvPr/>
        </p:nvSpPr>
        <p:spPr>
          <a:xfrm>
            <a:off x="109853" y="2146309"/>
            <a:ext cx="11958099" cy="41100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EC" sz="2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2C45AD-8C87-0F43-B402-C4A0738F6408}"/>
              </a:ext>
            </a:extLst>
          </p:cNvPr>
          <p:cNvSpPr/>
          <p:nvPr/>
        </p:nvSpPr>
        <p:spPr>
          <a:xfrm>
            <a:off x="100121" y="1401466"/>
            <a:ext cx="1197022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600" b="1" dirty="0">
                <a:solidFill>
                  <a:schemeClr val="accent6">
                    <a:lumMod val="50000"/>
                  </a:schemeClr>
                </a:solidFill>
              </a:rPr>
              <a:t>Metodología</a:t>
            </a:r>
            <a:endParaRPr lang="es-E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99437762-6A1C-2B0F-4CE1-EFEDEAD8CC08}"/>
              </a:ext>
            </a:extLst>
          </p:cNvPr>
          <p:cNvSpPr txBox="1">
            <a:spLocks/>
          </p:cNvSpPr>
          <p:nvPr/>
        </p:nvSpPr>
        <p:spPr>
          <a:xfrm>
            <a:off x="109853" y="1993908"/>
            <a:ext cx="11958099" cy="44148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Describa aquí la metodología empleada para la investigación, de forma breve, coherente y racional, mostrando los procedimientos y técnicas que aplicó de manera ordenada y sistemática para la realización del estudio</a:t>
            </a:r>
            <a:endParaRPr lang="es-EC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409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75C50251-A06A-09C8-A8C2-1006573D2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F7F2-AD18-438D-96D4-1750E2F009F3}" type="slidenum">
              <a:rPr lang="es-EC" smtClean="0"/>
              <a:t>5</a:t>
            </a:fld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428F5E-6FD1-88F0-7545-CCA6306B3791}"/>
              </a:ext>
            </a:extLst>
          </p:cNvPr>
          <p:cNvSpPr txBox="1">
            <a:spLocks/>
          </p:cNvSpPr>
          <p:nvPr/>
        </p:nvSpPr>
        <p:spPr>
          <a:xfrm>
            <a:off x="109854" y="2146309"/>
            <a:ext cx="12000630" cy="41100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EC" sz="2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E5D2C3D-FCD3-637F-029F-ED65AC96B73F}"/>
              </a:ext>
            </a:extLst>
          </p:cNvPr>
          <p:cNvSpPr/>
          <p:nvPr/>
        </p:nvSpPr>
        <p:spPr>
          <a:xfrm>
            <a:off x="100122" y="1401466"/>
            <a:ext cx="120128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600" b="1" dirty="0">
                <a:solidFill>
                  <a:schemeClr val="accent6">
                    <a:lumMod val="50000"/>
                  </a:schemeClr>
                </a:solidFill>
              </a:rPr>
              <a:t>Resultados</a:t>
            </a:r>
            <a:endParaRPr lang="es-E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CE2D6337-B5A8-5DC2-8875-9155CED70660}"/>
              </a:ext>
            </a:extLst>
          </p:cNvPr>
          <p:cNvSpPr txBox="1">
            <a:spLocks/>
          </p:cNvSpPr>
          <p:nvPr/>
        </p:nvSpPr>
        <p:spPr>
          <a:xfrm>
            <a:off x="109854" y="1993908"/>
            <a:ext cx="11972292" cy="44148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Presente los resultados obtenidos (en forma de tablas, figuras, esquemas, diagramas y/o cualquier otra forma que permita la mejor comprensión por parte de la audiencia) de la metodología empleada y que dan respuesta a los objetivos planteados. Presentándolos siguiendo el mismo orden en el que organizó la metodología.</a:t>
            </a:r>
            <a:endParaRPr lang="es-EC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Al mismo tiempo que los presenta, realiza el análisis (de forma verbal o escrita), comparándolos con la literatura científica consultada y que sustenta el trabajo.</a:t>
            </a:r>
          </a:p>
          <a:p>
            <a:pPr marL="0" indent="0" algn="just">
              <a:buNone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Destaque en su presentación cuales son los resultados que de acuerdo a su criterio son los más relevantes de la investigación y que poseen más potencialidad de aplicación para su campo de investigación.</a:t>
            </a:r>
          </a:p>
          <a:p>
            <a:pPr marL="0" indent="0" algn="just">
              <a:buNone/>
            </a:pPr>
            <a:endParaRPr lang="es-ES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s-ES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s-E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892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F5877F78-604E-E575-051C-48DE17C83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F7F2-AD18-438D-96D4-1750E2F009F3}" type="slidenum">
              <a:rPr lang="es-EC" smtClean="0"/>
              <a:t>6</a:t>
            </a:fld>
            <a:endParaRPr lang="es-EC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C18D78CA-2E4F-B894-6BE9-0A0C204FC72B}"/>
              </a:ext>
            </a:extLst>
          </p:cNvPr>
          <p:cNvSpPr/>
          <p:nvPr/>
        </p:nvSpPr>
        <p:spPr>
          <a:xfrm>
            <a:off x="100122" y="1401466"/>
            <a:ext cx="1191701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600" b="1" dirty="0">
                <a:solidFill>
                  <a:schemeClr val="accent6">
                    <a:lumMod val="50000"/>
                  </a:schemeClr>
                </a:solidFill>
              </a:rPr>
              <a:t>Conclusiones</a:t>
            </a:r>
            <a:endParaRPr lang="es-E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88474309-9E13-FB58-90C4-3E6B3D28A9D5}"/>
              </a:ext>
            </a:extLst>
          </p:cNvPr>
          <p:cNvSpPr txBox="1">
            <a:spLocks/>
          </p:cNvSpPr>
          <p:nvPr/>
        </p:nvSpPr>
        <p:spPr>
          <a:xfrm>
            <a:off x="109853" y="1993908"/>
            <a:ext cx="11904937" cy="44148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Enliste las conclusiones de su investigación y que dan respuesta a los objetivos planteados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Las conclusiones no son para repetir las ideas, sino más bien, es una oportunidad para hacer énfasis en la idea o punto principal de la investigación.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Enfatice la importancia de lo que quiere comprobar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Retome el resultado más importante de forma concisa que dejó la idea principal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motive a continuar pensando sobre el tema</a:t>
            </a:r>
          </a:p>
        </p:txBody>
      </p:sp>
    </p:spTree>
    <p:extLst>
      <p:ext uri="{BB962C8B-B14F-4D97-AF65-F5344CB8AC3E}">
        <p14:creationId xmlns:p14="http://schemas.microsoft.com/office/powerpoint/2010/main" val="3660307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0CC35623-25BB-52EF-051A-23159F12F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F7F2-AD18-438D-96D4-1750E2F009F3}" type="slidenum">
              <a:rPr lang="es-EC" smtClean="0"/>
              <a:t>7</a:t>
            </a:fld>
            <a:endParaRPr lang="es-EC"/>
          </a:p>
        </p:txBody>
      </p:sp>
      <p:sp>
        <p:nvSpPr>
          <p:cNvPr id="3" name="Título 12">
            <a:extLst>
              <a:ext uri="{FF2B5EF4-FFF2-40B4-BE49-F238E27FC236}">
                <a16:creationId xmlns:a16="http://schemas.microsoft.com/office/drawing/2014/main" id="{BD8C54DD-64D1-4925-A041-781C46337287}"/>
              </a:ext>
            </a:extLst>
          </p:cNvPr>
          <p:cNvSpPr txBox="1">
            <a:spLocks/>
          </p:cNvSpPr>
          <p:nvPr/>
        </p:nvSpPr>
        <p:spPr>
          <a:xfrm>
            <a:off x="804863" y="1781270"/>
            <a:ext cx="10854916" cy="10022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6600" b="1" dirty="0">
                <a:solidFill>
                  <a:schemeClr val="accent6">
                    <a:lumMod val="50000"/>
                  </a:schemeClr>
                </a:solidFill>
              </a:rPr>
              <a:t>Muchas Gracias</a:t>
            </a:r>
            <a:endParaRPr lang="es-EC" sz="6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ubtítulo 13">
            <a:extLst>
              <a:ext uri="{FF2B5EF4-FFF2-40B4-BE49-F238E27FC236}">
                <a16:creationId xmlns:a16="http://schemas.microsoft.com/office/drawing/2014/main" id="{455711A2-6D89-E48A-BE9E-794F78EF9564}"/>
              </a:ext>
            </a:extLst>
          </p:cNvPr>
          <p:cNvSpPr txBox="1">
            <a:spLocks/>
          </p:cNvSpPr>
          <p:nvPr/>
        </p:nvSpPr>
        <p:spPr>
          <a:xfrm>
            <a:off x="1300162" y="3102910"/>
            <a:ext cx="9577867" cy="60511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b="1" dirty="0">
                <a:solidFill>
                  <a:schemeClr val="accent6">
                    <a:lumMod val="50000"/>
                  </a:schemeClr>
                </a:solidFill>
              </a:rPr>
              <a:t>Nombres y apellidos del Expositor</a:t>
            </a:r>
            <a:endParaRPr lang="es-EC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Subtítulo 13">
            <a:extLst>
              <a:ext uri="{FF2B5EF4-FFF2-40B4-BE49-F238E27FC236}">
                <a16:creationId xmlns:a16="http://schemas.microsoft.com/office/drawing/2014/main" id="{31C3C7EB-1FFF-3EC2-3C49-05D6451B65FF}"/>
              </a:ext>
            </a:extLst>
          </p:cNvPr>
          <p:cNvSpPr txBox="1">
            <a:spLocks/>
          </p:cNvSpPr>
          <p:nvPr/>
        </p:nvSpPr>
        <p:spPr>
          <a:xfrm>
            <a:off x="998724" y="4027396"/>
            <a:ext cx="10355075" cy="232895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b="1" dirty="0">
                <a:solidFill>
                  <a:schemeClr val="accent6">
                    <a:lumMod val="50000"/>
                  </a:schemeClr>
                </a:solidFill>
              </a:rPr>
              <a:t>Datos de Contacto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es-EC" dirty="0">
                <a:solidFill>
                  <a:schemeClr val="accent6">
                    <a:lumMod val="50000"/>
                  </a:schemeClr>
                </a:solidFill>
              </a:rPr>
              <a:t>Correo:</a:t>
            </a:r>
          </a:p>
          <a:p>
            <a:pPr marL="0" indent="0">
              <a:buNone/>
            </a:pPr>
            <a:r>
              <a:rPr lang="es-EC" dirty="0">
                <a:solidFill>
                  <a:schemeClr val="accent6">
                    <a:lumMod val="50000"/>
                  </a:schemeClr>
                </a:solidFill>
              </a:rPr>
              <a:t>Otro:</a:t>
            </a:r>
          </a:p>
          <a:p>
            <a:pPr marL="0" indent="0">
              <a:buNone/>
            </a:pPr>
            <a:endParaRPr lang="es-EC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0500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379</Words>
  <Application>Microsoft Office PowerPoint</Application>
  <PresentationFormat>Panorámica</PresentationFormat>
  <Paragraphs>34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Arbitro</dc:creator>
  <cp:lastModifiedBy>Arbitro</cp:lastModifiedBy>
  <cp:revision>4</cp:revision>
  <dcterms:created xsi:type="dcterms:W3CDTF">2024-08-13T19:51:33Z</dcterms:created>
  <dcterms:modified xsi:type="dcterms:W3CDTF">2024-08-13T19:58:00Z</dcterms:modified>
</cp:coreProperties>
</file>